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</p:sldIdLst>
  <p:sldSz cx="12192000" cy="6858000"/>
  <p:notesSz cx="6858000" cy="9144000"/>
  <p:photoAlbum layout="2pic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947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944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311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950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898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347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472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682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080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158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928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7AF6-7917-44F9-A2C0-D715E944FD72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67B4-6D0D-494B-AE08-16F3E8B529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6116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Fotoalbum</a:t>
            </a:r>
            <a:br>
              <a:rPr lang="de-CH" dirty="0"/>
            </a:br>
            <a:r>
              <a:rPr lang="de-CH" sz="3100" dirty="0">
                <a:solidFill>
                  <a:schemeClr val="bg1"/>
                </a:solidFill>
              </a:rPr>
              <a:t>«auch das gehört zum </a:t>
            </a:r>
            <a:r>
              <a:rPr lang="de-CH" sz="3100" dirty="0" err="1">
                <a:solidFill>
                  <a:schemeClr val="bg1"/>
                </a:solidFill>
              </a:rPr>
              <a:t>Nähtag</a:t>
            </a:r>
            <a:r>
              <a:rPr lang="de-CH" sz="3100" dirty="0">
                <a:solidFill>
                  <a:schemeClr val="bg1"/>
                </a:solidFill>
              </a:rPr>
              <a:t> 2016»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/>
              <a:t>von Erika Dubler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305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57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4803032" cy="42291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162" y="1421454"/>
            <a:ext cx="5160767" cy="42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9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57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DSCN57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8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57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DSCN571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1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SCN57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6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Breitbild</PresentationFormat>
  <Paragraphs>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Fotoalbum «auch das gehört zum Nähtag 2016»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 «auch das gehört zum Nähtag 2016»</dc:title>
  <dc:creator>Erika Dubler</dc:creator>
  <cp:lastModifiedBy>Erika Dubler</cp:lastModifiedBy>
  <cp:revision>1</cp:revision>
  <dcterms:created xsi:type="dcterms:W3CDTF">2016-03-06T08:43:41Z</dcterms:created>
  <dcterms:modified xsi:type="dcterms:W3CDTF">2016-03-06T08:44:26Z</dcterms:modified>
</cp:coreProperties>
</file>