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photoAlbum layout="2pic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82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3EC5-3620-42CE-909E-22D64CC4BF37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67A-7869-4723-ACAE-36DDBE41D5A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629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3EC5-3620-42CE-909E-22D64CC4BF37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67A-7869-4723-ACAE-36DDBE41D5A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0514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3EC5-3620-42CE-909E-22D64CC4BF37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67A-7869-4723-ACAE-36DDBE41D5AB}" type="slidenum">
              <a:rPr lang="de-CH" smtClean="0"/>
              <a:t>‹Nr.›</a:t>
            </a:fld>
            <a:endParaRPr lang="de-CH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3885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3EC5-3620-42CE-909E-22D64CC4BF37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67A-7869-4723-ACAE-36DDBE41D5A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5081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3EC5-3620-42CE-909E-22D64CC4BF37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67A-7869-4723-ACAE-36DDBE41D5AB}" type="slidenum">
              <a:rPr lang="de-CH" smtClean="0"/>
              <a:t>‹Nr.›</a:t>
            </a:fld>
            <a:endParaRPr lang="de-C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6619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3EC5-3620-42CE-909E-22D64CC4BF37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67A-7869-4723-ACAE-36DDBE41D5A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1382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3EC5-3620-42CE-909E-22D64CC4BF37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67A-7869-4723-ACAE-36DDBE41D5A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3984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3EC5-3620-42CE-909E-22D64CC4BF37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67A-7869-4723-ACAE-36DDBE41D5A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3602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3EC5-3620-42CE-909E-22D64CC4BF37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67A-7869-4723-ACAE-36DDBE41D5A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5277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3EC5-3620-42CE-909E-22D64CC4BF37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67A-7869-4723-ACAE-36DDBE41D5A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512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3EC5-3620-42CE-909E-22D64CC4BF37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67A-7869-4723-ACAE-36DDBE41D5A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903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3EC5-3620-42CE-909E-22D64CC4BF37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67A-7869-4723-ACAE-36DDBE41D5A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938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3EC5-3620-42CE-909E-22D64CC4BF37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67A-7869-4723-ACAE-36DDBE41D5A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481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3EC5-3620-42CE-909E-22D64CC4BF37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67A-7869-4723-ACAE-36DDBE41D5A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570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3EC5-3620-42CE-909E-22D64CC4BF37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67A-7869-4723-ACAE-36DDBE41D5A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705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3EC5-3620-42CE-909E-22D64CC4BF37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67A-7869-4723-ACAE-36DDBE41D5A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06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33EC5-3620-42CE-909E-22D64CC4BF37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FB867A-7869-4723-ACAE-36DDBE41D5A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1734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>
                <a:solidFill>
                  <a:srgbClr val="C00000"/>
                </a:solidFill>
              </a:rPr>
              <a:t>Fotoalbum Patchwork </a:t>
            </a:r>
            <a:r>
              <a:rPr lang="de-CH" dirty="0" err="1">
                <a:solidFill>
                  <a:srgbClr val="C00000"/>
                </a:solidFill>
              </a:rPr>
              <a:t>Nähtag</a:t>
            </a:r>
            <a:r>
              <a:rPr lang="de-CH" dirty="0">
                <a:solidFill>
                  <a:srgbClr val="C00000"/>
                </a:solidFill>
              </a:rPr>
              <a:t> 2016 3. Teil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CH" sz="4000" dirty="0">
                <a:solidFill>
                  <a:schemeClr val="accent6">
                    <a:lumMod val="50000"/>
                  </a:schemeClr>
                </a:solidFill>
              </a:rPr>
              <a:t>Dora Weber-Meier</a:t>
            </a:r>
          </a:p>
        </p:txBody>
      </p:sp>
    </p:spTree>
    <p:extLst>
      <p:ext uri="{BB962C8B-B14F-4D97-AF65-F5344CB8AC3E}">
        <p14:creationId xmlns:p14="http://schemas.microsoft.com/office/powerpoint/2010/main" val="2892431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1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</p:spPr>
      </p:pic>
      <p:pic>
        <p:nvPicPr>
          <p:cNvPr id="3" name="Grafik 2" descr="IMG_3109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5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1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</p:spPr>
      </p:pic>
      <p:pic>
        <p:nvPicPr>
          <p:cNvPr id="3" name="Grafik 2" descr="IMG_311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77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13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</p:spPr>
      </p:pic>
      <p:pic>
        <p:nvPicPr>
          <p:cNvPr id="3" name="Grafik 2" descr="IMG_3133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96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1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</p:spPr>
      </p:pic>
      <p:pic>
        <p:nvPicPr>
          <p:cNvPr id="3" name="Grafik 2" descr="IMG_3135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10300" y="131445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1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13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2900" y="1314450"/>
            <a:ext cx="5638800" cy="4229100"/>
          </a:xfrm>
          <a:prstGeom prst="rect">
            <a:avLst/>
          </a:prstGeom>
        </p:spPr>
      </p:pic>
      <p:pic>
        <p:nvPicPr>
          <p:cNvPr id="3" name="Grafik 2" descr="IMG_313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10300" y="131445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38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1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</p:spPr>
      </p:pic>
      <p:pic>
        <p:nvPicPr>
          <p:cNvPr id="3" name="Grafik 2" descr="IMG_3139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3916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9</Words>
  <Application>Microsoft Office PowerPoint</Application>
  <PresentationFormat>Breitbild</PresentationFormat>
  <Paragraphs>2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Facette</vt:lpstr>
      <vt:lpstr>Fotoalbum Patchwork Nähtag 2016 3. Teil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 Patchwork Nähtag 2016 3. Teil</dc:title>
  <dc:creator>User</dc:creator>
  <cp:lastModifiedBy>Erika Dubler</cp:lastModifiedBy>
  <cp:revision>3</cp:revision>
  <dcterms:created xsi:type="dcterms:W3CDTF">2016-03-05T20:39:59Z</dcterms:created>
  <dcterms:modified xsi:type="dcterms:W3CDTF">2016-03-06T08:19:29Z</dcterms:modified>
</cp:coreProperties>
</file>