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photoAlbum layout="2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9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6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0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2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1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0B93-1A52-44DD-9F24-EA4DBE4591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EA10C68-1C26-49A5-AF02-76E96FF748E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>
                <a:solidFill>
                  <a:srgbClr val="C00000"/>
                </a:solidFill>
              </a:rPr>
              <a:t>Fotoalbum Patchwork </a:t>
            </a:r>
            <a:r>
              <a:rPr lang="de-CH" dirty="0" err="1">
                <a:solidFill>
                  <a:srgbClr val="C00000"/>
                </a:solidFill>
              </a:rPr>
              <a:t>Nähtag</a:t>
            </a:r>
            <a:r>
              <a:rPr lang="de-CH" dirty="0">
                <a:solidFill>
                  <a:srgbClr val="C00000"/>
                </a:solidFill>
              </a:rPr>
              <a:t> 2016 2. </a:t>
            </a:r>
            <a:r>
              <a:rPr lang="de-CH">
                <a:solidFill>
                  <a:srgbClr val="C00000"/>
                </a:solidFill>
              </a:rPr>
              <a:t>Teil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2060"/>
                </a:solidFill>
              </a:rPr>
              <a:t>Dora Weber-Meier</a:t>
            </a:r>
          </a:p>
        </p:txBody>
      </p:sp>
    </p:spTree>
    <p:extLst>
      <p:ext uri="{BB962C8B-B14F-4D97-AF65-F5344CB8AC3E}">
        <p14:creationId xmlns:p14="http://schemas.microsoft.com/office/powerpoint/2010/main" val="12545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2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2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4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6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1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61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</Words>
  <Application>Microsoft Office PowerPoint</Application>
  <PresentationFormat>Breitbild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Galerie</vt:lpstr>
      <vt:lpstr>Fotoalbum Patchwork Nähtag 2016 2. Teil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 Patchwork Nähtag 2016 2. Teil</dc:title>
  <dc:creator>User</dc:creator>
  <cp:lastModifiedBy>Erika Dubler</cp:lastModifiedBy>
  <cp:revision>4</cp:revision>
  <dcterms:created xsi:type="dcterms:W3CDTF">2016-03-05T19:57:00Z</dcterms:created>
  <dcterms:modified xsi:type="dcterms:W3CDTF">2016-03-06T08:31:32Z</dcterms:modified>
</cp:coreProperties>
</file>