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photoAlbum layout="2pic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2" y="5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2C09EE9-A9E3-40EA-9456-3BC578A8CE81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816566E-2986-4710-BAF8-3AE4E5E432C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0885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9EE9-A9E3-40EA-9456-3BC578A8CE81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566E-2986-4710-BAF8-3AE4E5E432C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917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9EE9-A9E3-40EA-9456-3BC578A8CE81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566E-2986-4710-BAF8-3AE4E5E432C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56612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9EE9-A9E3-40EA-9456-3BC578A8CE81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566E-2986-4710-BAF8-3AE4E5E432C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52220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9EE9-A9E3-40EA-9456-3BC578A8CE81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566E-2986-4710-BAF8-3AE4E5E432C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3320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9EE9-A9E3-40EA-9456-3BC578A8CE81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566E-2986-4710-BAF8-3AE4E5E432C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53702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9EE9-A9E3-40EA-9456-3BC578A8CE81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566E-2986-4710-BAF8-3AE4E5E432C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62299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2C09EE9-A9E3-40EA-9456-3BC578A8CE81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566E-2986-4710-BAF8-3AE4E5E432C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2969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2C09EE9-A9E3-40EA-9456-3BC578A8CE81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566E-2986-4710-BAF8-3AE4E5E432C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2063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9EE9-A9E3-40EA-9456-3BC578A8CE81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566E-2986-4710-BAF8-3AE4E5E432C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7038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9EE9-A9E3-40EA-9456-3BC578A8CE81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566E-2986-4710-BAF8-3AE4E5E432C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55432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9EE9-A9E3-40EA-9456-3BC578A8CE81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566E-2986-4710-BAF8-3AE4E5E432C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03248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9EE9-A9E3-40EA-9456-3BC578A8CE81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566E-2986-4710-BAF8-3AE4E5E432C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60184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9EE9-A9E3-40EA-9456-3BC578A8CE81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566E-2986-4710-BAF8-3AE4E5E432C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7628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9EE9-A9E3-40EA-9456-3BC578A8CE81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566E-2986-4710-BAF8-3AE4E5E432C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432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9EE9-A9E3-40EA-9456-3BC578A8CE81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566E-2986-4710-BAF8-3AE4E5E432C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15111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9EE9-A9E3-40EA-9456-3BC578A8CE81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566E-2986-4710-BAF8-3AE4E5E432C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8725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2C09EE9-A9E3-40EA-9456-3BC578A8CE81}" type="datetimeFigureOut">
              <a:rPr lang="de-CH" smtClean="0"/>
              <a:t>06.03.2016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de-CH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816566E-2986-4710-BAF8-3AE4E5E432C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4387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>
                <a:solidFill>
                  <a:srgbClr val="FF0000"/>
                </a:solidFill>
              </a:rPr>
              <a:t>Fotoalbum Patchwork </a:t>
            </a:r>
            <a:r>
              <a:rPr lang="de-CH" dirty="0" err="1">
                <a:solidFill>
                  <a:srgbClr val="FF0000"/>
                </a:solidFill>
              </a:rPr>
              <a:t>Nähtag</a:t>
            </a:r>
            <a:r>
              <a:rPr lang="de-CH" dirty="0">
                <a:solidFill>
                  <a:srgbClr val="FF0000"/>
                </a:solidFill>
              </a:rPr>
              <a:t> 2016 1. Teil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CH" sz="3600" dirty="0">
                <a:solidFill>
                  <a:srgbClr val="002060"/>
                </a:solidFill>
              </a:rPr>
              <a:t>Dora Weber-Meier</a:t>
            </a:r>
          </a:p>
        </p:txBody>
      </p:sp>
    </p:spTree>
    <p:extLst>
      <p:ext uri="{BB962C8B-B14F-4D97-AF65-F5344CB8AC3E}">
        <p14:creationId xmlns:p14="http://schemas.microsoft.com/office/powerpoint/2010/main" val="1195886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06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</p:spPr>
      </p:pic>
      <p:pic>
        <p:nvPicPr>
          <p:cNvPr id="3" name="Grafik 2" descr="IMG_307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36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298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</p:spPr>
      </p:pic>
      <p:pic>
        <p:nvPicPr>
          <p:cNvPr id="3" name="Grafik 2" descr="IMG_299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63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299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</p:spPr>
      </p:pic>
      <p:pic>
        <p:nvPicPr>
          <p:cNvPr id="3" name="Grafik 2" descr="IMG_3005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28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0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</p:spPr>
      </p:pic>
      <p:pic>
        <p:nvPicPr>
          <p:cNvPr id="3" name="Grafik 2" descr="IMG_301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7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0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</p:spPr>
      </p:pic>
      <p:pic>
        <p:nvPicPr>
          <p:cNvPr id="3" name="Grafik 2" descr="IMG_3018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42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02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</p:spPr>
      </p:pic>
      <p:pic>
        <p:nvPicPr>
          <p:cNvPr id="3" name="Grafik 2" descr="IMG_304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04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04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</p:spPr>
      </p:pic>
      <p:pic>
        <p:nvPicPr>
          <p:cNvPr id="3" name="Grafik 2" descr="IMG_3047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54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05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</p:spPr>
      </p:pic>
      <p:pic>
        <p:nvPicPr>
          <p:cNvPr id="3" name="Grafik 2" descr="IMG_3058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35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06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</p:spPr>
      </p:pic>
      <p:pic>
        <p:nvPicPr>
          <p:cNvPr id="3" name="Grafik 2" descr="IMG_306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10300" y="1314450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761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Sitzungssaal">
  <a:themeElements>
    <a:clrScheme name="Ion-Sitzungssaal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-Sitzungssaal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Sitzungssaal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9</Words>
  <Application>Microsoft Office PowerPoint</Application>
  <PresentationFormat>Breitbild</PresentationFormat>
  <Paragraphs>2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Ion-Sitzungssaal</vt:lpstr>
      <vt:lpstr>Fotoalbum Patchwork Nähtag 2016 1. Teil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Fotoalbum Patchwork Nähtag 2016 1. Teil</dc:title>
  <dc:creator>User</dc:creator>
  <cp:lastModifiedBy>Erika Dubler</cp:lastModifiedBy>
  <cp:revision>2</cp:revision>
  <dcterms:created xsi:type="dcterms:W3CDTF">2016-03-05T19:43:13Z</dcterms:created>
  <dcterms:modified xsi:type="dcterms:W3CDTF">2016-03-06T08:20:48Z</dcterms:modified>
</cp:coreProperties>
</file>